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66" d="100"/>
          <a:sy n="66" d="100"/>
        </p:scale>
        <p:origin x="680" y="5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0.39</c:v>
                </c:pt>
                <c:pt idx="1">
                  <c:v>0.32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0.28999999999999998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0.72</c:v>
                </c:pt>
                <c:pt idx="1">
                  <c:v>0.23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0.22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0.16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0.33</c:v>
                </c:pt>
                <c:pt idx="2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0.21</c:v>
                </c:pt>
                <c:pt idx="1">
                  <c:v>0.56000000000000005</c:v>
                </c:pt>
                <c:pt idx="2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0.38</c:v>
                </c:pt>
                <c:pt idx="2">
                  <c:v>0.06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0.23</c:v>
                </c:pt>
                <c:pt idx="1">
                  <c:v>0.41</c:v>
                </c:pt>
                <c:pt idx="2">
                  <c:v>0.36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</c:v>
                </c:pt>
                <c:pt idx="1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0.33</c:v>
                </c:pt>
                <c:pt idx="2">
                  <c:v>0.1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0.69</c:v>
                </c:pt>
                <c:pt idx="1">
                  <c:v>0.25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0.68</c:v>
                </c:pt>
                <c:pt idx="1">
                  <c:v>0.22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3041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3041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The Woodland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Woodland Medical Prac, Jasmin Road, Birchwood,Lincoln LN6 0QQ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39%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C83041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https://gp-patient.co.uk/PatientExperiences?practicecode=C83041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Woodland Medical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64%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65%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4480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The Woodland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Woodland Medical Prac, Jasmin Road, Birchwood,Lincoln LN6 0QQ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C83041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39%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https://gp-patient.co.uk/PatientExperiences?practicecode=C83041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8735582"/>
              </p:ext>
            </p:extLst>
          </p:nvPr>
        </p:nvGraphicFramePr>
        <p:xfrm>
          <a:off x="6250465" y="418597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Woodland Medical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603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IBBOTSON, Michael (NHS LINCOLNSHIRE ICB - 71E)</cp:lastModifiedBy>
  <cp:revision>220</cp:revision>
  <dcterms:created xsi:type="dcterms:W3CDTF">2022-02-15T10:00:54Z</dcterms:created>
  <dcterms:modified xsi:type="dcterms:W3CDTF">2024-05-16T13:20:30Z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